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Economic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bold.fntdata"/><Relationship Id="rId23" Type="http://schemas.openxmlformats.org/officeDocument/2006/relationships/font" Target="fonts/Economic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Italic.fntdata"/><Relationship Id="rId25" Type="http://schemas.openxmlformats.org/officeDocument/2006/relationships/font" Target="fonts/Economic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c42233ffd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c42233ffd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c981e389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c981e389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c42233ffd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c42233ffd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c42233ffd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c42233ffd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c42233ffd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c42233ffd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c981e389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c981e38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c981e389f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c981e389f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c981e389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c981e389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c42233f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c42233f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c42233ffd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c42233ffd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c42233ffd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c42233ffd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c42233ffd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c42233ffd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c42233ffd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c42233ffd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c42233ffd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c42233ffd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c42233ffd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c42233ffd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c42233ffd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c42233ffd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Personal </a:t>
            </a:r>
            <a:br>
              <a:rPr lang="it"/>
            </a:br>
            <a:r>
              <a:rPr lang="it"/>
              <a:t>Branding Map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Classe Seconda Triennale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Anno Scolastico 2019/2020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